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 autoAdjust="0"/>
  </p:normalViewPr>
  <p:slideViewPr>
    <p:cSldViewPr snapToGrid="0">
      <p:cViewPr varScale="1">
        <p:scale>
          <a:sx n="87" d="100"/>
          <a:sy n="87" d="100"/>
        </p:scale>
        <p:origin x="45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52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69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03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00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79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0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63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61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6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32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2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1/6/2018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8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  </a:t>
            </a:r>
            <a:r>
              <a:rPr lang="ru-RU" sz="4800" b="1" dirty="0" smtClean="0"/>
              <a:t>Масляный сервис от «</a:t>
            </a:r>
            <a:r>
              <a:rPr lang="ru-RU" sz="4800" b="1" dirty="0" err="1" smtClean="0"/>
              <a:t>Автохарт</a:t>
            </a:r>
            <a:r>
              <a:rPr lang="ru-RU" sz="4800" b="1" dirty="0" smtClean="0"/>
              <a:t>»!</a:t>
            </a:r>
            <a:br>
              <a:rPr lang="ru-RU" sz="4800" b="1" dirty="0" smtClean="0"/>
            </a:br>
            <a:r>
              <a:rPr lang="ru-RU" sz="2000" b="1" dirty="0" smtClean="0"/>
              <a:t>Для погрузчиков до 3,5 тонн.</a:t>
            </a:r>
            <a:endParaRPr lang="ru-RU" sz="18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81193" y="2321169"/>
            <a:ext cx="5422390" cy="353988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Если у Вас налажен прием- передача погрузчиков по сменам.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Если у Вас опытные и активные водители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Погрузчики достаточно свежие и вам не требуются дополнительные работы по обслуживанию техники.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6003582" y="2321169"/>
            <a:ext cx="5771075" cy="3539881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То есть для рачительных хозяев, предлагаем масляный сервис по ТО№2 всего за 5480 р. Со всеми расходными материалами!</a:t>
            </a:r>
          </a:p>
          <a:p>
            <a:endParaRPr lang="ru-RU" sz="3200" dirty="0"/>
          </a:p>
        </p:txBody>
      </p:sp>
      <p:sp>
        <p:nvSpPr>
          <p:cNvPr id="2" name="Стрелка вниз 1"/>
          <p:cNvSpPr/>
          <p:nvPr/>
        </p:nvSpPr>
        <p:spPr>
          <a:xfrm>
            <a:off x="8648241" y="4693186"/>
            <a:ext cx="1894901" cy="2164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 входит в  цену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7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За что вы платите.</a:t>
            </a:r>
            <a:endParaRPr lang="ru-RU" sz="4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81193" y="1905919"/>
            <a:ext cx="5422390" cy="3955131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Работы: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1. Замена масла в двигателе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2. Замена масляного фильтра двигателя, воздушного и топливного фильтра( для дизельных двигателей)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3. Смазка согласно карты смазки.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6808763" y="1905919"/>
            <a:ext cx="4802046" cy="39551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/>
              <a:t> </a:t>
            </a:r>
          </a:p>
          <a:p>
            <a:r>
              <a:rPr lang="ru-RU" dirty="0" smtClean="0"/>
              <a:t>Расходные материалы:</a:t>
            </a:r>
          </a:p>
          <a:p>
            <a:r>
              <a:rPr lang="ru-RU" dirty="0" smtClean="0"/>
              <a:t>1. Масло двигателя- 8л. </a:t>
            </a:r>
            <a:r>
              <a:rPr lang="en-US" dirty="0" smtClean="0"/>
              <a:t> 10W40 FUCS </a:t>
            </a:r>
            <a:r>
              <a:rPr lang="ru-RU" dirty="0" smtClean="0"/>
              <a:t> минеральное</a:t>
            </a:r>
          </a:p>
          <a:p>
            <a:r>
              <a:rPr lang="ru-RU" dirty="0" smtClean="0"/>
              <a:t>2. Фильтр масляный двигателя, фильтр воздушный, фильтр топливный.</a:t>
            </a:r>
          </a:p>
          <a:p>
            <a:r>
              <a:rPr lang="ru-RU" smtClean="0"/>
              <a:t>Смазка </a:t>
            </a:r>
            <a:r>
              <a:rPr lang="ru-RU" smtClean="0"/>
              <a:t>цепей и </a:t>
            </a:r>
            <a:r>
              <a:rPr lang="ru-RU" dirty="0" smtClean="0"/>
              <a:t>мачты, </a:t>
            </a:r>
            <a:r>
              <a:rPr lang="ru-RU" dirty="0" smtClean="0"/>
              <a:t>консистентная смазка.</a:t>
            </a:r>
            <a:endParaRPr lang="ru-RU" dirty="0"/>
          </a:p>
        </p:txBody>
      </p:sp>
      <p:sp>
        <p:nvSpPr>
          <p:cNvPr id="7" name="Пятно 2 6"/>
          <p:cNvSpPr/>
          <p:nvPr/>
        </p:nvSpPr>
        <p:spPr>
          <a:xfrm>
            <a:off x="1740665" y="4946573"/>
            <a:ext cx="4262918" cy="175168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Свыше 3,5 тонн цены в зависимости от двигателя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78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109</Words>
  <Application>Microsoft Office PowerPoint</Application>
  <PresentationFormat>Широкоэкранный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  Масляный сервис от «Автохарт»! Для погрузчиков до 3,5 тонн.</vt:lpstr>
      <vt:lpstr>За что вы платите.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Пономарёва</dc:creator>
  <cp:lastModifiedBy>Autohart</cp:lastModifiedBy>
  <cp:revision>22</cp:revision>
  <dcterms:created xsi:type="dcterms:W3CDTF">2015-11-11T19:12:47Z</dcterms:created>
  <dcterms:modified xsi:type="dcterms:W3CDTF">2018-01-06T15:31:34Z</dcterms:modified>
</cp:coreProperties>
</file>